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F0D90-D93B-9204-DF1C-4D2A0FE1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65DA86-0A29-5537-E4F0-4A32D814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8357-CB4E-4F97-AE7C-AD36A0DAEB1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95CECA-88D8-F65A-A718-8529737F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15EA23-8F28-6CFF-AA41-C221852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BB8-1C7B-40BA-B270-678AD6B5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0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AE0B7-02E8-73ED-BF03-98F41AC6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F6587F-AB36-C099-9D2B-A2BE70807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AD168-1456-D3C8-733F-C66DD1248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8357-CB4E-4F97-AE7C-AD36A0DAEB1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9D7C4C-C13D-80E0-AB24-7AE948E5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52907-5730-AEDD-7954-316A9D5A9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DBB8-1C7B-40BA-B270-678AD6B5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6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8C78F37-C5C1-F1C7-C2B7-839165E8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8022E7-8684-A887-9BBB-36BF9CE08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4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AE14AC-D772-57E6-1E0F-D7E72D22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орфографию русского языка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14278B-2FDA-EE7C-82D7-B61418972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9EBA44-FA2D-B599-55CC-B3910AF7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</a:t>
            </a: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алфавиту в столбик названия 8 главных городов разных стран, указав их рядом, в скобках.</a:t>
            </a:r>
            <a:b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моей Родины- …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46DDA-DA05-F2D3-0216-F830D661C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72ECDB-9D71-6C2F-FEEC-C2506965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грамматику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3B1C7-5BF8-C50A-AAAB-5BA4F2EA0E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7D0FB9-1E3E-23FA-1115-65571CAE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правила на практике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355AE-4604-4BA8-68E1-B7384D29F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2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3726DD-760E-1A46-2050-9E6C011E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пунктуацию. Повышаем эрудицию.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41ECA-0EE0-7BB2-BFB8-BE0635709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439260F-925A-F3E5-8301-FBFDF295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«Лучше гор могут быть только …»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19F942-D1DE-5B55-D697-99C23EDB81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9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14066D8-2603-2733-ACD9-F35A7400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орфографию</a:t>
            </a:r>
            <a:endParaRPr lang="ru-RU" altLang="ru-RU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AEDE52-16C2-93B5-AFC8-0FA8468683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4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843977-073B-BC80-55C5-4C0E41C1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Реки- природное достояние народа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5BBF5C-794E-2C87-6E5A-9D7BDC3486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2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57F6E2-5337-E2C7-5654-733BB82E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Познакомимся с этимологией гидронимов*</a:t>
            </a:r>
            <a:b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Гидроним</a:t>
            </a:r>
            <a:r>
              <a:rPr lang="ru-RU" altLang="ru-RU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греч. ὕδωρ, гидро, "вода" и ὄνομα, онома, "имя") - 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топонима, обозначающий собственное название водоёма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гидронимам </a:t>
            </a:r>
            <a:r>
              <a:rPr lang="ru-RU" altLang="ru-RU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собственные названия рек и ручьев, озер и прудов, болот, морей и океанов.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F132D6-ABC1-8D72-CB6B-ADC951096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2ED260-0E6B-7E59-CA87-628D19EA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C5BACE-B163-A2B9-9E0B-1B42C9AC3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1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BAE6DA-17B3-7445-C5E0-ED0DDF9F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16E5DC-E6FB-7428-974E-D81D84D66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27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B5184C-BD3E-19D4-B9B1-CA1C957D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Перифразы и их использование для заголовка статьи.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2A9577-8D47-BDB6-801C-13AE0C935A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4198034-9150-A476-4010-7C669477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83A3C1-EB1F-8CAC-7BCE-D1BF2E057C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58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36D2E7-78CD-DEFD-02C7-74E5B6B5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chemeClr val="accent1"/>
                </a:solidFill>
              </a:rPr>
              <a:t>Газета </a:t>
            </a:r>
            <a:r>
              <a:rPr lang="ru-RU" altLang="ru-RU" sz="3600" b="1">
                <a:solidFill>
                  <a:srgbClr val="002060"/>
                </a:solidFill>
              </a:rPr>
              <a:t>«Мы разные, но мы вместе»</a:t>
            </a:r>
            <a:br>
              <a:rPr lang="ru-RU" altLang="ru-RU" sz="3600" b="1">
                <a:solidFill>
                  <a:srgbClr val="002060"/>
                </a:solidFill>
              </a:rPr>
            </a:br>
            <a:r>
              <a:rPr lang="ru-RU" altLang="ru-RU" sz="2400" b="1">
                <a:solidFill>
                  <a:schemeClr val="accent1"/>
                </a:solidFill>
              </a:rPr>
              <a:t>ждёт вашей статьи! </a:t>
            </a:r>
            <a:endParaRPr lang="ru-RU" altLang="ru-RU" sz="360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ED024E-E3E4-B952-5120-D1F514818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2207DB-48E7-E06A-D359-CE4B8787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6D91E-32C9-5E5B-FC9D-6AF93ED6A2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9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94F3CEB-BD9F-E301-6A97-E3645B06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Стараемся писать правильно и красиво! </a:t>
            </a:r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28ADC0-3AB2-2F09-9C58-C9A6A3EED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DAD400-3B41-0B40-3115-D3884EC6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Россия- многонациональное государство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2F5DF-A42B-93C7-B52E-C0D7E2307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9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5F4C6CA-E0E5-8C13-FB8E-CCE9454B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44097-8C21-2056-C8DE-3841D71F8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5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10675A-9113-A137-A7FD-A64D0321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грамматику. </a:t>
            </a:r>
            <a:b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существительных множественного числа в именительном и родительном падежах.</a:t>
            </a:r>
            <a:b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0DEB0D-6DAD-4C8D-291B-776A5F58BB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270795B-E7DC-1572-6B09-A4E645A4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лицее учатся ребята из …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7BEBE3-7860-0371-A319-3B91D8CEA0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6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547FB8-331D-719F-1AB1-380CBF69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этимологию и орфоэпию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ABAEA-96F4-7A71-043A-D62DB07768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38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Стараемся писать правильно и красиво! </vt:lpstr>
      <vt:lpstr>Россия- многонациональное государство</vt:lpstr>
      <vt:lpstr>Презентация PowerPoint</vt:lpstr>
      <vt:lpstr> Повторим грамматику.  Окончания существительных множественного числа в именительном и родительном падежах. </vt:lpstr>
      <vt:lpstr>В нашем лицее учатся ребята из …</vt:lpstr>
      <vt:lpstr>Повторим этимологию и орфоэпию</vt:lpstr>
      <vt:lpstr>Повторим орфографию русского языка</vt:lpstr>
      <vt:lpstr>Выпишите по алфавиту в столбик названия 8 главных городов разных стран, указав их рядом, в скобках.  Столица моей Родины- …</vt:lpstr>
      <vt:lpstr>Повторим грамматику</vt:lpstr>
      <vt:lpstr>Применяем правила на практике</vt:lpstr>
      <vt:lpstr>Повторяем пунктуацию. Повышаем эрудицию.</vt:lpstr>
      <vt:lpstr>«Лучше гор могут быть только …» </vt:lpstr>
      <vt:lpstr>Повторим орфографию</vt:lpstr>
      <vt:lpstr>Реки- природное достояние народа</vt:lpstr>
      <vt:lpstr>Познакомимся с этимологией гидронимов*  Гидроним (от греч. ὕδωρ, гидро, "вода" и ὄνομα, онома, "имя") - тип топонима, обозначающий собственное название водоёма. К гидронимам относятся собственные названия рек и ручьев, озер и прудов, болот, морей и океанов. </vt:lpstr>
      <vt:lpstr>Презентация PowerPoint</vt:lpstr>
      <vt:lpstr>Перифразы и их использование для заголовка статьи.</vt:lpstr>
      <vt:lpstr>Домашнее задание</vt:lpstr>
      <vt:lpstr>Газета «Мы разные, но мы вместе» ждёт вашей статьи!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Алефтина Арлова</dc:creator>
  <cp:lastModifiedBy>Алефтина Арлова</cp:lastModifiedBy>
  <cp:revision>1</cp:revision>
  <dcterms:created xsi:type="dcterms:W3CDTF">2023-04-18T16:56:20Z</dcterms:created>
  <dcterms:modified xsi:type="dcterms:W3CDTF">2023-04-18T16:56:20Z</dcterms:modified>
</cp:coreProperties>
</file>